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66" r:id="rId4"/>
    <p:sldId id="267" r:id="rId5"/>
    <p:sldId id="268" r:id="rId6"/>
    <p:sldId id="269" r:id="rId7"/>
    <p:sldId id="270" r:id="rId8"/>
    <p:sldId id="274" r:id="rId9"/>
    <p:sldId id="276" r:id="rId10"/>
    <p:sldId id="265" r:id="rId11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82" d="100"/>
          <a:sy n="82" d="100"/>
        </p:scale>
        <p:origin x="3036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5" d="100"/>
          <a:sy n="115" d="100"/>
        </p:scale>
        <p:origin x="209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991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991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554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89" y="3315692"/>
            <a:ext cx="8017510" cy="2712839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640" y="810741"/>
            <a:ext cx="6520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для жителей района Дорогомилово -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Концерт, посвященный Международному Дню матери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организовано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и прошло 01.12.2021 г. в помещении филиала по адресу: Студенческая ул., д.16 и в социальных сетях филиала.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средняя и старшая группы Театра песни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ЦветоФор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(художественный руководитель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Т.Б.Сандуленко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педагоги филиала исполнили веселые и прекрасные вокальные, литературные и танцевальные номера для зрителей.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2500611"/>
            <a:ext cx="6381328" cy="30244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5652267"/>
            <a:ext cx="6381328" cy="30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7800" y="8675348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5085184" cy="24063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84" y="6665285"/>
            <a:ext cx="5085184" cy="24063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486928"/>
            <a:ext cx="5085184" cy="24101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800" y="2316956"/>
            <a:ext cx="5085184" cy="240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6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90005" y="8643450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6" y="6834265"/>
            <a:ext cx="4797152" cy="22736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38" y="4608270"/>
            <a:ext cx="4797152" cy="227008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2373927"/>
            <a:ext cx="4797152" cy="2270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8" y="107504"/>
            <a:ext cx="4797152" cy="227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108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13784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61383"/>
            <a:ext cx="4581128" cy="25768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6876256"/>
            <a:ext cx="4581128" cy="2171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6" y="4704992"/>
            <a:ext cx="4581128" cy="2171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19" y="2685490"/>
            <a:ext cx="4581128" cy="216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4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5894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03746"/>
            <a:ext cx="4725144" cy="22360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08" y="6804248"/>
            <a:ext cx="4725144" cy="22360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5" y="4572000"/>
            <a:ext cx="4725144" cy="22360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6" y="2339752"/>
            <a:ext cx="4725144" cy="2236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2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24323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650" y="6732240"/>
            <a:ext cx="4914900" cy="23258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" y="4578372"/>
            <a:ext cx="4914900" cy="2325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345" y="2402922"/>
            <a:ext cx="4914900" cy="2325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4914900" cy="232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2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6300192"/>
            <a:ext cx="4725643" cy="26581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68" y="4355976"/>
            <a:ext cx="4725643" cy="223624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7800" y="8664715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0" y="172003"/>
            <a:ext cx="4725642" cy="2239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24" y="2267744"/>
            <a:ext cx="4725643" cy="223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16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451" y="4788024"/>
            <a:ext cx="3212976" cy="3212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52" y="4773336"/>
            <a:ext cx="3212976" cy="32129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43" y="1053012"/>
            <a:ext cx="3212976" cy="3212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5" y="1053012"/>
            <a:ext cx="3212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24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23528"/>
            <a:ext cx="3140968" cy="31409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008" y="323528"/>
            <a:ext cx="3140968" cy="3140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054" y="3741209"/>
            <a:ext cx="3190875" cy="47053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95" y="3712634"/>
            <a:ext cx="321945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80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6672" y="8244408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159375"/>
            <a:ext cx="3190875" cy="44386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01" y="4745899"/>
            <a:ext cx="2160240" cy="32115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21" y="159375"/>
            <a:ext cx="3190875" cy="45624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710" y="5510649"/>
            <a:ext cx="1830437" cy="18304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59" y="5498926"/>
            <a:ext cx="1830437" cy="1830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005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126</Words>
  <Application>Microsoft Office PowerPoint</Application>
  <PresentationFormat>Экран (4:3)</PresentationFormat>
  <Paragraphs>15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55</cp:revision>
  <cp:lastPrinted>2022-02-21T12:27:21Z</cp:lastPrinted>
  <dcterms:created xsi:type="dcterms:W3CDTF">2020-09-03T09:00:53Z</dcterms:created>
  <dcterms:modified xsi:type="dcterms:W3CDTF">2022-02-21T12:31:17Z</dcterms:modified>
</cp:coreProperties>
</file>